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7" r:id="rId1"/>
  </p:sldMasterIdLst>
  <p:sldIdLst>
    <p:sldId id="265" r:id="rId2"/>
    <p:sldId id="261" r:id="rId3"/>
    <p:sldId id="258" r:id="rId4"/>
    <p:sldId id="259" r:id="rId5"/>
    <p:sldId id="263" r:id="rId6"/>
    <p:sldId id="260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68" autoAdjust="0"/>
    <p:restoredTop sz="94660"/>
  </p:normalViewPr>
  <p:slideViewPr>
    <p:cSldViewPr snapToGrid="0">
      <p:cViewPr varScale="1">
        <p:scale>
          <a:sx n="66" d="100"/>
          <a:sy n="66" d="100"/>
        </p:scale>
        <p:origin x="69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eema N" userId="71474824021cab1b" providerId="LiveId" clId="{34B56DBC-5977-479E-9D76-EB36D5FE0165}"/>
    <pc:docChg chg="undo custSel addSld delSld modSld sldOrd">
      <pc:chgData name="Neema N" userId="71474824021cab1b" providerId="LiveId" clId="{34B56DBC-5977-479E-9D76-EB36D5FE0165}" dt="2022-07-06T21:59:01.292" v="1825"/>
      <pc:docMkLst>
        <pc:docMk/>
      </pc:docMkLst>
      <pc:sldChg chg="modSp mod setBg">
        <pc:chgData name="Neema N" userId="71474824021cab1b" providerId="LiveId" clId="{34B56DBC-5977-479E-9D76-EB36D5FE0165}" dt="2022-07-06T21:59:01.292" v="1825"/>
        <pc:sldMkLst>
          <pc:docMk/>
          <pc:sldMk cId="2614899122" sldId="256"/>
        </pc:sldMkLst>
        <pc:spChg chg="mod">
          <ac:chgData name="Neema N" userId="71474824021cab1b" providerId="LiveId" clId="{34B56DBC-5977-479E-9D76-EB36D5FE0165}" dt="2022-07-06T21:59:01.292" v="1825"/>
          <ac:spMkLst>
            <pc:docMk/>
            <pc:sldMk cId="2614899122" sldId="256"/>
            <ac:spMk id="2" creationId="{2486A807-B3E9-0415-6435-4CB57F97BA07}"/>
          </ac:spMkLst>
        </pc:spChg>
      </pc:sldChg>
      <pc:sldChg chg="modSp del mod">
        <pc:chgData name="Neema N" userId="71474824021cab1b" providerId="LiveId" clId="{34B56DBC-5977-479E-9D76-EB36D5FE0165}" dt="2022-07-06T20:06:11.871" v="693" actId="2696"/>
        <pc:sldMkLst>
          <pc:docMk/>
          <pc:sldMk cId="1206871490" sldId="257"/>
        </pc:sldMkLst>
        <pc:spChg chg="mod">
          <ac:chgData name="Neema N" userId="71474824021cab1b" providerId="LiveId" clId="{34B56DBC-5977-479E-9D76-EB36D5FE0165}" dt="2022-07-05T14:22:55.527" v="544" actId="2711"/>
          <ac:spMkLst>
            <pc:docMk/>
            <pc:sldMk cId="1206871490" sldId="257"/>
            <ac:spMk id="3" creationId="{7012B750-C31C-E892-8B71-9AA25B0F74AD}"/>
          </ac:spMkLst>
        </pc:spChg>
      </pc:sldChg>
      <pc:sldChg chg="modSp mod">
        <pc:chgData name="Neema N" userId="71474824021cab1b" providerId="LiveId" clId="{34B56DBC-5977-479E-9D76-EB36D5FE0165}" dt="2022-07-06T21:44:02.853" v="1704" actId="2711"/>
        <pc:sldMkLst>
          <pc:docMk/>
          <pc:sldMk cId="3353135321" sldId="258"/>
        </pc:sldMkLst>
        <pc:spChg chg="mod">
          <ac:chgData name="Neema N" userId="71474824021cab1b" providerId="LiveId" clId="{34B56DBC-5977-479E-9D76-EB36D5FE0165}" dt="2022-07-06T21:44:02.853" v="1704" actId="2711"/>
          <ac:spMkLst>
            <pc:docMk/>
            <pc:sldMk cId="3353135321" sldId="258"/>
            <ac:spMk id="2" creationId="{A2E6F2A6-63CD-3ECA-16B5-B06131865554}"/>
          </ac:spMkLst>
        </pc:spChg>
      </pc:sldChg>
      <pc:sldChg chg="addSp delSp modSp mod">
        <pc:chgData name="Neema N" userId="71474824021cab1b" providerId="LiveId" clId="{34B56DBC-5977-479E-9D76-EB36D5FE0165}" dt="2022-07-06T21:16:08.407" v="1697" actId="14100"/>
        <pc:sldMkLst>
          <pc:docMk/>
          <pc:sldMk cId="528121486" sldId="259"/>
        </pc:sldMkLst>
        <pc:spChg chg="mod">
          <ac:chgData name="Neema N" userId="71474824021cab1b" providerId="LiveId" clId="{34B56DBC-5977-479E-9D76-EB36D5FE0165}" dt="2022-07-05T14:20:27.206" v="527" actId="255"/>
          <ac:spMkLst>
            <pc:docMk/>
            <pc:sldMk cId="528121486" sldId="259"/>
            <ac:spMk id="3" creationId="{CE22DB3C-08DF-2C23-D4CC-B34774626F6E}"/>
          </ac:spMkLst>
        </pc:spChg>
        <pc:picChg chg="add mod">
          <ac:chgData name="Neema N" userId="71474824021cab1b" providerId="LiveId" clId="{34B56DBC-5977-479E-9D76-EB36D5FE0165}" dt="2022-07-06T21:16:08.407" v="1697" actId="14100"/>
          <ac:picMkLst>
            <pc:docMk/>
            <pc:sldMk cId="528121486" sldId="259"/>
            <ac:picMk id="4" creationId="{FE43C973-3B55-C4EC-E082-CA425BC856F3}"/>
          </ac:picMkLst>
        </pc:picChg>
        <pc:picChg chg="del">
          <ac:chgData name="Neema N" userId="71474824021cab1b" providerId="LiveId" clId="{34B56DBC-5977-479E-9D76-EB36D5FE0165}" dt="2022-07-06T21:15:32.629" v="1688" actId="478"/>
          <ac:picMkLst>
            <pc:docMk/>
            <pc:sldMk cId="528121486" sldId="259"/>
            <ac:picMk id="12" creationId="{F6C3A885-370A-9B6D-8C50-1C9729E762E7}"/>
          </ac:picMkLst>
        </pc:picChg>
        <pc:picChg chg="mod">
          <ac:chgData name="Neema N" userId="71474824021cab1b" providerId="LiveId" clId="{34B56DBC-5977-479E-9D76-EB36D5FE0165}" dt="2022-07-06T21:15:54.138" v="1694" actId="1076"/>
          <ac:picMkLst>
            <pc:docMk/>
            <pc:sldMk cId="528121486" sldId="259"/>
            <ac:picMk id="18" creationId="{041269DF-D253-C20A-0DE6-76D6E39A95F4}"/>
          </ac:picMkLst>
        </pc:picChg>
      </pc:sldChg>
      <pc:sldChg chg="delSp modSp mod ord">
        <pc:chgData name="Neema N" userId="71474824021cab1b" providerId="LiveId" clId="{34B56DBC-5977-479E-9D76-EB36D5FE0165}" dt="2022-07-06T20:43:03.214" v="1673"/>
        <pc:sldMkLst>
          <pc:docMk/>
          <pc:sldMk cId="3064531340" sldId="260"/>
        </pc:sldMkLst>
        <pc:spChg chg="mod">
          <ac:chgData name="Neema N" userId="71474824021cab1b" providerId="LiveId" clId="{34B56DBC-5977-479E-9D76-EB36D5FE0165}" dt="2022-07-06T20:00:29.705" v="565" actId="20577"/>
          <ac:spMkLst>
            <pc:docMk/>
            <pc:sldMk cId="3064531340" sldId="260"/>
            <ac:spMk id="2" creationId="{29745CFF-1167-C1BC-D882-8B3B1C7340FD}"/>
          </ac:spMkLst>
        </pc:spChg>
        <pc:picChg chg="del mod">
          <ac:chgData name="Neema N" userId="71474824021cab1b" providerId="LiveId" clId="{34B56DBC-5977-479E-9D76-EB36D5FE0165}" dt="2022-07-06T20:00:20.954" v="559" actId="21"/>
          <ac:picMkLst>
            <pc:docMk/>
            <pc:sldMk cId="3064531340" sldId="260"/>
            <ac:picMk id="4" creationId="{23B586E5-28BC-CE22-78F4-DE7A5A6E0E38}"/>
          </ac:picMkLst>
        </pc:picChg>
      </pc:sldChg>
      <pc:sldChg chg="addSp modSp new mod ord">
        <pc:chgData name="Neema N" userId="71474824021cab1b" providerId="LiveId" clId="{34B56DBC-5977-479E-9D76-EB36D5FE0165}" dt="2022-07-06T21:57:42.307" v="1824" actId="692"/>
        <pc:sldMkLst>
          <pc:docMk/>
          <pc:sldMk cId="106956339" sldId="261"/>
        </pc:sldMkLst>
        <pc:spChg chg="add mod">
          <ac:chgData name="Neema N" userId="71474824021cab1b" providerId="LiveId" clId="{34B56DBC-5977-479E-9D76-EB36D5FE0165}" dt="2022-07-06T21:57:42.307" v="1824" actId="692"/>
          <ac:spMkLst>
            <pc:docMk/>
            <pc:sldMk cId="106956339" sldId="261"/>
            <ac:spMk id="2" creationId="{96FDC14F-7920-83E2-C88D-2D5BD309B822}"/>
          </ac:spMkLst>
        </pc:spChg>
      </pc:sldChg>
      <pc:sldChg chg="addSp modSp new mod ord setBg modAnim">
        <pc:chgData name="Neema N" userId="71474824021cab1b" providerId="LiveId" clId="{34B56DBC-5977-479E-9D76-EB36D5FE0165}" dt="2022-07-06T21:47:06.208" v="1716"/>
        <pc:sldMkLst>
          <pc:docMk/>
          <pc:sldMk cId="2560195355" sldId="262"/>
        </pc:sldMkLst>
        <pc:spChg chg="add mod">
          <ac:chgData name="Neema N" userId="71474824021cab1b" providerId="LiveId" clId="{34B56DBC-5977-479E-9D76-EB36D5FE0165}" dt="2022-07-06T21:44:43.176" v="1710" actId="2711"/>
          <ac:spMkLst>
            <pc:docMk/>
            <pc:sldMk cId="2560195355" sldId="262"/>
            <ac:spMk id="2" creationId="{E986263B-F8E5-BEE1-E142-7DF9F71ACDEF}"/>
          </ac:spMkLst>
        </pc:spChg>
        <pc:picChg chg="add mod">
          <ac:chgData name="Neema N" userId="71474824021cab1b" providerId="LiveId" clId="{34B56DBC-5977-479E-9D76-EB36D5FE0165}" dt="2022-07-06T21:45:36.628" v="1711" actId="14100"/>
          <ac:picMkLst>
            <pc:docMk/>
            <pc:sldMk cId="2560195355" sldId="262"/>
            <ac:picMk id="3" creationId="{E09FE4D5-C43C-C229-3382-DEB27EEDAB0B}"/>
          </ac:picMkLst>
        </pc:picChg>
      </pc:sldChg>
      <pc:sldChg chg="addSp modSp new mod ord">
        <pc:chgData name="Neema N" userId="71474824021cab1b" providerId="LiveId" clId="{34B56DBC-5977-479E-9D76-EB36D5FE0165}" dt="2022-07-06T21:44:27.978" v="1709" actId="1076"/>
        <pc:sldMkLst>
          <pc:docMk/>
          <pc:sldMk cId="1902476196" sldId="263"/>
        </pc:sldMkLst>
        <pc:spChg chg="add mod">
          <ac:chgData name="Neema N" userId="71474824021cab1b" providerId="LiveId" clId="{34B56DBC-5977-479E-9D76-EB36D5FE0165}" dt="2022-07-06T21:44:25.486" v="1708" actId="14100"/>
          <ac:spMkLst>
            <pc:docMk/>
            <pc:sldMk cId="1902476196" sldId="263"/>
            <ac:spMk id="3" creationId="{CC40448B-B3B8-645F-3645-9C2E4900B40D}"/>
          </ac:spMkLst>
        </pc:spChg>
        <pc:picChg chg="add mod">
          <ac:chgData name="Neema N" userId="71474824021cab1b" providerId="LiveId" clId="{34B56DBC-5977-479E-9D76-EB36D5FE0165}" dt="2022-07-06T21:44:27.978" v="1709" actId="1076"/>
          <ac:picMkLst>
            <pc:docMk/>
            <pc:sldMk cId="1902476196" sldId="263"/>
            <ac:picMk id="2" creationId="{8D8FC993-C076-B59B-2E16-B333E66A1001}"/>
          </ac:picMkLst>
        </pc:picChg>
      </pc:sldChg>
      <pc:sldChg chg="addSp delSp modSp new mod">
        <pc:chgData name="Neema N" userId="71474824021cab1b" providerId="LiveId" clId="{34B56DBC-5977-479E-9D76-EB36D5FE0165}" dt="2022-07-06T20:48:33.928" v="1687" actId="20577"/>
        <pc:sldMkLst>
          <pc:docMk/>
          <pc:sldMk cId="1275045485" sldId="264"/>
        </pc:sldMkLst>
        <pc:spChg chg="add del mod">
          <ac:chgData name="Neema N" userId="71474824021cab1b" providerId="LiveId" clId="{34B56DBC-5977-479E-9D76-EB36D5FE0165}" dt="2022-07-06T20:25:54.709" v="699"/>
          <ac:spMkLst>
            <pc:docMk/>
            <pc:sldMk cId="1275045485" sldId="264"/>
            <ac:spMk id="2" creationId="{DF70A998-11C4-8986-014E-E839EB7F3236}"/>
          </ac:spMkLst>
        </pc:spChg>
        <pc:spChg chg="add mod">
          <ac:chgData name="Neema N" userId="71474824021cab1b" providerId="LiveId" clId="{34B56DBC-5977-479E-9D76-EB36D5FE0165}" dt="2022-07-06T20:48:33.928" v="1687" actId="20577"/>
          <ac:spMkLst>
            <pc:docMk/>
            <pc:sldMk cId="1275045485" sldId="264"/>
            <ac:spMk id="3" creationId="{E9382382-7E22-3BAB-F6EB-5AF161F87BD9}"/>
          </ac:spMkLst>
        </pc:spChg>
      </pc:sldChg>
    </pc:docChg>
  </pc:docChgLst>
</pc:chgInfo>
</file>

<file path=ppt/media/image1.png>
</file>

<file path=ppt/media/image2.png>
</file>

<file path=ppt/media/image3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B690-AEE7-4D81-BD56-0097A7F99ECC}" type="datetimeFigureOut">
              <a:rPr lang="en-IN" smtClean="0"/>
              <a:t>07-07-2022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E563-E3D3-46C4-8802-0A256ABEFD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3392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B690-AEE7-4D81-BD56-0097A7F99ECC}" type="datetimeFigureOut">
              <a:rPr lang="en-IN" smtClean="0"/>
              <a:t>07-07-2022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E563-E3D3-46C4-8802-0A256ABEFD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3789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B690-AEE7-4D81-BD56-0097A7F99ECC}" type="datetimeFigureOut">
              <a:rPr lang="en-IN" smtClean="0"/>
              <a:t>07-07-2022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E563-E3D3-46C4-8802-0A256ABEFD30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311825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B690-AEE7-4D81-BD56-0097A7F99ECC}" type="datetimeFigureOut">
              <a:rPr lang="en-IN" smtClean="0"/>
              <a:t>07-07-2022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E563-E3D3-46C4-8802-0A256ABEFD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51192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B690-AEE7-4D81-BD56-0097A7F99ECC}" type="datetimeFigureOut">
              <a:rPr lang="en-IN" smtClean="0"/>
              <a:t>07-07-2022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E563-E3D3-46C4-8802-0A256ABEFD30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46854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B690-AEE7-4D81-BD56-0097A7F99ECC}" type="datetimeFigureOut">
              <a:rPr lang="en-IN" smtClean="0"/>
              <a:t>07-07-2022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E563-E3D3-46C4-8802-0A256ABEFD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59420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B690-AEE7-4D81-BD56-0097A7F99ECC}" type="datetimeFigureOut">
              <a:rPr lang="en-IN" smtClean="0"/>
              <a:t>07-07-2022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E563-E3D3-46C4-8802-0A256ABEFD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06036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B690-AEE7-4D81-BD56-0097A7F99ECC}" type="datetimeFigureOut">
              <a:rPr lang="en-IN" smtClean="0"/>
              <a:t>07-07-2022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E563-E3D3-46C4-8802-0A256ABEFD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0472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B690-AEE7-4D81-BD56-0097A7F99ECC}" type="datetimeFigureOut">
              <a:rPr lang="en-IN" smtClean="0"/>
              <a:t>07-07-2022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E563-E3D3-46C4-8802-0A256ABEFD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974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B690-AEE7-4D81-BD56-0097A7F99ECC}" type="datetimeFigureOut">
              <a:rPr lang="en-IN" smtClean="0"/>
              <a:t>07-07-2022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E563-E3D3-46C4-8802-0A256ABEFD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3895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B690-AEE7-4D81-BD56-0097A7F99ECC}" type="datetimeFigureOut">
              <a:rPr lang="en-IN" smtClean="0"/>
              <a:t>07-07-2022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E563-E3D3-46C4-8802-0A256ABEFD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3505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B690-AEE7-4D81-BD56-0097A7F99ECC}" type="datetimeFigureOut">
              <a:rPr lang="en-IN" smtClean="0"/>
              <a:t>07-07-2022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E563-E3D3-46C4-8802-0A256ABEFD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6393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B690-AEE7-4D81-BD56-0097A7F99ECC}" type="datetimeFigureOut">
              <a:rPr lang="en-IN" smtClean="0"/>
              <a:t>07-07-2022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E563-E3D3-46C4-8802-0A256ABEFD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3261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B690-AEE7-4D81-BD56-0097A7F99ECC}" type="datetimeFigureOut">
              <a:rPr lang="en-IN" smtClean="0"/>
              <a:t>07-07-2022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E563-E3D3-46C4-8802-0A256ABEFD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0875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B690-AEE7-4D81-BD56-0097A7F99ECC}" type="datetimeFigureOut">
              <a:rPr lang="en-IN" smtClean="0"/>
              <a:t>07-07-2022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E563-E3D3-46C4-8802-0A256ABEFD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8394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FE563-E3D3-46C4-8802-0A256ABEFD30}" type="slidenum">
              <a:rPr lang="en-IN" smtClean="0"/>
              <a:t>‹#›</a:t>
            </a:fld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BB690-AEE7-4D81-BD56-0097A7F99ECC}" type="datetimeFigureOut">
              <a:rPr lang="en-IN" smtClean="0"/>
              <a:t>07-07-2022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6257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9BB690-AEE7-4D81-BD56-0097A7F99ECC}" type="datetimeFigureOut">
              <a:rPr lang="en-IN" smtClean="0"/>
              <a:t>07-07-2022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7EFE563-E3D3-46C4-8802-0A256ABEFD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7290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8" r:id="rId1"/>
    <p:sldLayoutId id="2147483879" r:id="rId2"/>
    <p:sldLayoutId id="2147483880" r:id="rId3"/>
    <p:sldLayoutId id="2147483881" r:id="rId4"/>
    <p:sldLayoutId id="2147483882" r:id="rId5"/>
    <p:sldLayoutId id="2147483883" r:id="rId6"/>
    <p:sldLayoutId id="2147483884" r:id="rId7"/>
    <p:sldLayoutId id="2147483885" r:id="rId8"/>
    <p:sldLayoutId id="2147483886" r:id="rId9"/>
    <p:sldLayoutId id="2147483887" r:id="rId10"/>
    <p:sldLayoutId id="2147483888" r:id="rId11"/>
    <p:sldLayoutId id="2147483889" r:id="rId12"/>
    <p:sldLayoutId id="2147483890" r:id="rId13"/>
    <p:sldLayoutId id="2147483891" r:id="rId14"/>
    <p:sldLayoutId id="2147483892" r:id="rId15"/>
    <p:sldLayoutId id="21474838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999E52-7B0E-280A-5948-F5146D94F8AC}"/>
              </a:ext>
            </a:extLst>
          </p:cNvPr>
          <p:cNvSpPr txBox="1"/>
          <p:nvPr/>
        </p:nvSpPr>
        <p:spPr>
          <a:xfrm>
            <a:off x="755375" y="3244334"/>
            <a:ext cx="6858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4082401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FDC14F-7920-83E2-C88D-2D5BD309B822}"/>
              </a:ext>
            </a:extLst>
          </p:cNvPr>
          <p:cNvSpPr txBox="1"/>
          <p:nvPr/>
        </p:nvSpPr>
        <p:spPr>
          <a:xfrm>
            <a:off x="904775" y="510138"/>
            <a:ext cx="10712918" cy="8494633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Eye Tracking Device 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Tobii</a:t>
            </a:r>
            <a:r>
              <a:rPr lang="en-IN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 Pro Nano is eye tracking device which can  track their gaze in real time.</a:t>
            </a:r>
          </a:p>
          <a:p>
            <a:endParaRPr lang="en-IN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This is </a:t>
            </a: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Video-based pupil- and corneal reflection eye tracking with dark and bright pupil illumination modes. </a:t>
            </a:r>
          </a:p>
          <a:p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One camera capture images of both eyes for accurate measurement of eye gaze and eye position in 3D space, as well as pupil diameter. 	</a:t>
            </a:r>
          </a:p>
          <a:p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The calibration of the eye tracking device was done for all he participants before the experiment.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The AOI and TOI’s were defined in each slides prior to the test and each experiment is recorded and saved the parameters in the participant name.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From </a:t>
            </a:r>
            <a:r>
              <a:rPr lang="en-US" sz="20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tobii</a:t>
            </a: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 pro data was exported into local drive in excel format and which contains time stamp, gaze origin, Gaze point, pupil diameter and subjects repones as output.</a:t>
            </a:r>
          </a:p>
          <a:p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6956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E6F2A6-63CD-3ECA-16B5-B06131865554}"/>
              </a:ext>
            </a:extLst>
          </p:cNvPr>
          <p:cNvSpPr txBox="1"/>
          <p:nvPr/>
        </p:nvSpPr>
        <p:spPr>
          <a:xfrm>
            <a:off x="904775" y="500514"/>
            <a:ext cx="9442383" cy="7078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 </a:t>
            </a:r>
          </a:p>
          <a:p>
            <a:endParaRPr lang="en-IN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The Experiment conducted is based on the DRM paradigm, 23 participants from different background and age group were voluntarily participated for the experiment. </a:t>
            </a:r>
          </a:p>
          <a:p>
            <a:pPr algn="just"/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All off them had a normal or corrected-to-normal eyesight with no prior history of neurological or psychiatric diseases.</a:t>
            </a:r>
          </a:p>
          <a:p>
            <a:pPr algn="just"/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The participants were shown a scene related to their daily life and asked them to remember the objects that they saw in the image and then a series of slides with different object names related to the scene is presented to them. </a:t>
            </a:r>
          </a:p>
          <a:p>
            <a:pPr algn="just"/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In that some were actually presented in the scene and the others are  related to the scene but not shown in the image.</a:t>
            </a:r>
          </a:p>
          <a:p>
            <a:pPr algn="just"/>
            <a:endParaRPr lang="en-US" sz="20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In the </a:t>
            </a:r>
            <a:r>
              <a:rPr lang="en-US" sz="20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retrival</a:t>
            </a: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  task, subjects are asked whether they remember previously presented words, as well as related (but never presented) critical lure words.</a:t>
            </a:r>
          </a:p>
          <a:p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3135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2DB3C-08DF-2C23-D4CC-B34774626F6E}"/>
              </a:ext>
            </a:extLst>
          </p:cNvPr>
          <p:cNvSpPr txBox="1"/>
          <p:nvPr/>
        </p:nvSpPr>
        <p:spPr>
          <a:xfrm>
            <a:off x="654518" y="673768"/>
            <a:ext cx="106070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The purpose of this experiment is to identify the true memory or false memory by using three different emotions-based images. These images are chosen based on three moods of our life.</a:t>
            </a:r>
          </a:p>
          <a:p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041FA4A-32F4-3088-7756-2326C8325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3589" y="1704743"/>
            <a:ext cx="4402445" cy="241333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41269DF-D253-C20A-0DE6-76D6E39A9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2849" y="4130163"/>
            <a:ext cx="3770378" cy="253832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E43C973-3B55-C4EC-E082-CA425BC856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937" y="1704743"/>
            <a:ext cx="4115705" cy="2425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121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8FC993-C076-B59B-2E16-B333E66A1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068" y="1486544"/>
            <a:ext cx="8806217" cy="42547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40448B-B3B8-645F-3645-9C2E4900B40D}"/>
              </a:ext>
            </a:extLst>
          </p:cNvPr>
          <p:cNvSpPr txBox="1"/>
          <p:nvPr/>
        </p:nvSpPr>
        <p:spPr>
          <a:xfrm>
            <a:off x="2895690" y="593455"/>
            <a:ext cx="56713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 FLOWCHAT</a:t>
            </a:r>
          </a:p>
        </p:txBody>
      </p:sp>
    </p:spTree>
    <p:extLst>
      <p:ext uri="{BB962C8B-B14F-4D97-AF65-F5344CB8AC3E}">
        <p14:creationId xmlns:p14="http://schemas.microsoft.com/office/powerpoint/2010/main" val="1902476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745CFF-1167-C1BC-D882-8B3B1C7340FD}"/>
              </a:ext>
            </a:extLst>
          </p:cNvPr>
          <p:cNvSpPr txBox="1"/>
          <p:nvPr/>
        </p:nvSpPr>
        <p:spPr>
          <a:xfrm>
            <a:off x="837398" y="702644"/>
            <a:ext cx="10279781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Total showed eight objects </a:t>
            </a: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that were related to the scenes, in that 8 objects, 4 of them were actually presented in the scene and the other 4 which were related to the scene but not shown in the image. </a:t>
            </a:r>
          </a:p>
          <a:p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The objects names were written in a slide, with a boundary box and placed in the center of the screen. </a:t>
            </a:r>
          </a:p>
          <a:p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Scenes were presented to the participants for 40 secs each and during the retrieval phase the objects slides is 2 secs</a:t>
            </a:r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The subjects were then asked to give there response by pressing ‘Y’ and ‘N’ keys in the keyboard, in which ‘Y’ indicates a true response, means they have seen the object in the scene and ‘N’ indicates a negative response.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4531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86263B-F8E5-BEE1-E142-7DF9F71ACDEF}"/>
              </a:ext>
            </a:extLst>
          </p:cNvPr>
          <p:cNvSpPr txBox="1"/>
          <p:nvPr/>
        </p:nvSpPr>
        <p:spPr>
          <a:xfrm>
            <a:off x="1509562" y="697833"/>
            <a:ext cx="9172875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 Video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3" name="Exp_video">
            <a:hlinkClick r:id="" action="ppaction://media"/>
            <a:extLst>
              <a:ext uri="{FF2B5EF4-FFF2-40B4-BE49-F238E27FC236}">
                <a16:creationId xmlns:a16="http://schemas.microsoft.com/office/drawing/2014/main" id="{E09FE4D5-C43C-C229-3382-DEB27EEDAB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6058" y="1526035"/>
            <a:ext cx="9463602" cy="473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195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2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9382382-7E22-3BAB-F6EB-5AF161F87BD9}"/>
              </a:ext>
            </a:extLst>
          </p:cNvPr>
          <p:cNvSpPr txBox="1"/>
          <p:nvPr/>
        </p:nvSpPr>
        <p:spPr>
          <a:xfrm>
            <a:off x="544530" y="739739"/>
            <a:ext cx="9894014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Contribution From My side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lways volunteer the work and do it on the time which my team 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needed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Collecting the information and learn the previous study of the concept of the project.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During the experiment I was with my team and help to get subjects for the  same.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Throughout the project taking advices from the supervisor on each stage and did changes on the coding part accordingly.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have done the balancing the data  and took part on the </a:t>
            </a:r>
            <a:r>
              <a:rPr lang="en-US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creation.</a:t>
            </a: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Discussed with team to fill the gaps if anything I have missed from my side on the whole process.</a:t>
            </a:r>
          </a:p>
          <a:p>
            <a:endParaRPr lang="en-US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 the report creation I have given my part on reequipment specification and methodology part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7504548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288</TotalTime>
  <Words>574</Words>
  <Application>Microsoft Office PowerPoint</Application>
  <PresentationFormat>Widescreen</PresentationFormat>
  <Paragraphs>73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Times New Roman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Methodology</dc:title>
  <dc:creator>Neema N</dc:creator>
  <cp:lastModifiedBy>Neema N</cp:lastModifiedBy>
  <cp:revision>10</cp:revision>
  <dcterms:created xsi:type="dcterms:W3CDTF">2022-07-05T12:38:13Z</dcterms:created>
  <dcterms:modified xsi:type="dcterms:W3CDTF">2022-07-07T07:51:56Z</dcterms:modified>
</cp:coreProperties>
</file>

<file path=docProps/thumbnail.jpeg>
</file>